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5" r:id="rId3"/>
    <p:sldId id="260" r:id="rId4"/>
    <p:sldId id="261" r:id="rId5"/>
    <p:sldId id="262" r:id="rId6"/>
    <p:sldId id="263" r:id="rId7"/>
    <p:sldId id="258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FFFF"/>
    <a:srgbClr val="66FF99"/>
    <a:srgbClr val="9933FF"/>
    <a:srgbClr val="660066"/>
    <a:srgbClr val="FF33CC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76" autoAdjust="0"/>
    <p:restoredTop sz="94660"/>
  </p:normalViewPr>
  <p:slideViewPr>
    <p:cSldViewPr>
      <p:cViewPr varScale="1">
        <p:scale>
          <a:sx n="103" d="100"/>
          <a:sy n="103" d="100"/>
        </p:scale>
        <p:origin x="-15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EB67-58E0-4E2E-88A2-7ED83C2C49E3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875ED-E2DD-4411-92F1-15BC6C07368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32988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EB67-58E0-4E2E-88A2-7ED83C2C49E3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875ED-E2DD-4411-92F1-15BC6C07368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10220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EB67-58E0-4E2E-88A2-7ED83C2C49E3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875ED-E2DD-4411-92F1-15BC6C07368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75289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EB67-58E0-4E2E-88A2-7ED83C2C49E3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875ED-E2DD-4411-92F1-15BC6C07368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71995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EB67-58E0-4E2E-88A2-7ED83C2C49E3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875ED-E2DD-4411-92F1-15BC6C07368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86348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EB67-58E0-4E2E-88A2-7ED83C2C49E3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875ED-E2DD-4411-92F1-15BC6C07368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49362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EB67-58E0-4E2E-88A2-7ED83C2C49E3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875ED-E2DD-4411-92F1-15BC6C07368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03880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EB67-58E0-4E2E-88A2-7ED83C2C49E3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875ED-E2DD-4411-92F1-15BC6C07368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59178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EB67-58E0-4E2E-88A2-7ED83C2C49E3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875ED-E2DD-4411-92F1-15BC6C07368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67770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EB67-58E0-4E2E-88A2-7ED83C2C49E3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875ED-E2DD-4411-92F1-15BC6C07368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38409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EB67-58E0-4E2E-88A2-7ED83C2C49E3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875ED-E2DD-4411-92F1-15BC6C07368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40622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FEB67-58E0-4E2E-88A2-7ED83C2C49E3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875ED-E2DD-4411-92F1-15BC6C07368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87567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Wombat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By </a:t>
            </a:r>
            <a:r>
              <a:rPr lang="en-AU" dirty="0" err="1" smtClean="0"/>
              <a:t>Soobeena</a:t>
            </a:r>
            <a:endParaRPr lang="en-AU" dirty="0"/>
          </a:p>
        </p:txBody>
      </p:sp>
      <p:pic>
        <p:nvPicPr>
          <p:cNvPr id="2050" name="Picture 2" descr="C:\Users\SEO0001\AppData\Local\Microsoft\Windows\Temporary Internet Files\Content.IE5\I6BQAZG3\MC90005732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644775"/>
            <a:ext cx="3384376" cy="200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274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68941" y="3244334"/>
            <a:ext cx="22061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/>
              <a:t>What does it look like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0066"/>
                </a:solidFill>
              </a:rPr>
              <a:t>What does it look like? </a:t>
            </a:r>
            <a:endParaRPr lang="en-AU" dirty="0">
              <a:solidFill>
                <a:srgbClr val="FF0066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39552" y="1556792"/>
            <a:ext cx="8291264" cy="4709120"/>
          </a:xfrm>
        </p:spPr>
        <p:txBody>
          <a:bodyPr/>
          <a:lstStyle/>
          <a:p>
            <a:pPr marL="0" indent="0">
              <a:buNone/>
            </a:pPr>
            <a:r>
              <a:rPr lang="en-AU" dirty="0" smtClean="0">
                <a:solidFill>
                  <a:srgbClr val="FF33CC"/>
                </a:solidFill>
              </a:rPr>
              <a:t>Wombats looks like small bears and it is brown</a:t>
            </a:r>
            <a:r>
              <a:rPr lang="en-AU" dirty="0">
                <a:solidFill>
                  <a:srgbClr val="FF33CC"/>
                </a:solidFill>
              </a:rPr>
              <a:t>.</a:t>
            </a:r>
            <a:r>
              <a:rPr lang="en-AU" dirty="0" smtClean="0">
                <a:solidFill>
                  <a:srgbClr val="FF33CC"/>
                </a:solidFill>
              </a:rPr>
              <a:t>                                                                    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528887"/>
            <a:ext cx="3719859" cy="2633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102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>
                <a:solidFill>
                  <a:srgbClr val="FF0066"/>
                </a:solidFill>
              </a:rPr>
              <a:t>What is its habitat (natural environment)?</a:t>
            </a:r>
            <a:endParaRPr lang="en-AU" dirty="0">
              <a:solidFill>
                <a:srgbClr val="FF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660066"/>
                </a:solidFill>
              </a:rPr>
              <a:t>Wombats live in tunnels and dig burrows</a:t>
            </a:r>
            <a:r>
              <a:rPr lang="en-AU" dirty="0" smtClean="0"/>
              <a:t>.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636912"/>
            <a:ext cx="4572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66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0066"/>
                </a:solidFill>
                <a:latin typeface="Kahootz Academy" pitchFamily="2" charset="0"/>
              </a:rPr>
              <a:t>How does it protect itself?</a:t>
            </a:r>
            <a:endParaRPr lang="en-AU" dirty="0">
              <a:solidFill>
                <a:srgbClr val="FF0066"/>
              </a:solidFill>
              <a:latin typeface="Kahootz Academy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9933FF"/>
                </a:solidFill>
              </a:rPr>
              <a:t>Wombats stay safe by hiding in their burrows</a:t>
            </a:r>
            <a:r>
              <a:rPr lang="en-AU" dirty="0" smtClean="0"/>
              <a:t>.</a:t>
            </a:r>
            <a:endParaRPr lang="en-AU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2492896"/>
            <a:ext cx="4572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707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6600" dirty="0" smtClean="0">
                <a:solidFill>
                  <a:srgbClr val="CC00CC"/>
                </a:solidFill>
                <a:latin typeface="Blackadder ITC" pitchFamily="82" charset="0"/>
              </a:rPr>
              <a:t>Special features</a:t>
            </a:r>
            <a:endParaRPr lang="en-AU" sz="6600" dirty="0">
              <a:solidFill>
                <a:srgbClr val="CC00CC"/>
              </a:solidFill>
              <a:latin typeface="Blackadder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C000"/>
                </a:solidFill>
              </a:rPr>
              <a:t>Wombats have sharp claws to dig burrows</a:t>
            </a:r>
            <a:r>
              <a:rPr lang="en-AU" dirty="0" smtClean="0">
                <a:solidFill>
                  <a:srgbClr val="FFFF00"/>
                </a:solidFill>
              </a:rPr>
              <a:t>.</a:t>
            </a:r>
            <a:endParaRPr lang="en-AU" dirty="0">
              <a:solidFill>
                <a:srgbClr val="FFFF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490846"/>
            <a:ext cx="3528392" cy="2196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801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rgbClr val="0070C0"/>
                </a:solidFill>
              </a:rPr>
              <a:t>P</a:t>
            </a:r>
            <a:r>
              <a:rPr lang="en-AU" dirty="0" smtClean="0">
                <a:solidFill>
                  <a:srgbClr val="0070C0"/>
                </a:solidFill>
              </a:rPr>
              <a:t>redators</a:t>
            </a:r>
            <a:endParaRPr lang="en-AU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>
                <a:solidFill>
                  <a:srgbClr val="00B050"/>
                </a:solidFill>
              </a:rPr>
              <a:t>F</a:t>
            </a:r>
            <a:r>
              <a:rPr lang="en-AU" dirty="0" smtClean="0">
                <a:solidFill>
                  <a:srgbClr val="00B050"/>
                </a:solidFill>
              </a:rPr>
              <a:t>oxes and eagles are wombats  predators</a:t>
            </a:r>
            <a:r>
              <a:rPr lang="en-AU" dirty="0" smtClean="0"/>
              <a:t>.</a:t>
            </a:r>
            <a:endParaRPr lang="en-AU" dirty="0"/>
          </a:p>
        </p:txBody>
      </p:sp>
      <p:pic>
        <p:nvPicPr>
          <p:cNvPr id="1027" name="Picture 3" descr="C:\Users\SEO0001\AppData\Local\Microsoft\Windows\Temporary Internet Files\Content.IE5\GS8YTP3T\MC90044139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293096"/>
            <a:ext cx="2310631" cy="1990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EO0001\AppData\Local\Microsoft\Windows\Temporary Internet Files\Content.IE5\GS8YTP3T\MP900409210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621186"/>
            <a:ext cx="2555608" cy="1703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9949" y="5039360"/>
            <a:ext cx="2540000" cy="181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242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66FF99"/>
                </a:solidFill>
              </a:rPr>
              <a:t>What does it eat?</a:t>
            </a:r>
            <a:endParaRPr lang="en-AU" dirty="0">
              <a:solidFill>
                <a:srgbClr val="66FF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4800" dirty="0" smtClean="0">
                <a:solidFill>
                  <a:srgbClr val="FF33CC"/>
                </a:solidFill>
                <a:latin typeface="Blackadder ITC" pitchFamily="82" charset="0"/>
              </a:rPr>
              <a:t>Wombats eat fresh grass and tree roots.</a:t>
            </a:r>
            <a:endParaRPr lang="en-AU" sz="4800" dirty="0">
              <a:solidFill>
                <a:srgbClr val="FF33CC"/>
              </a:solidFill>
              <a:latin typeface="Blackadder ITC" pitchFamily="82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2528887"/>
            <a:ext cx="2999779" cy="1800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069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00FFFF"/>
                </a:solidFill>
              </a:rPr>
              <a:t>How does it reproduce</a:t>
            </a:r>
            <a:endParaRPr lang="en-AU" dirty="0">
              <a:solidFill>
                <a:srgbClr val="00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0066"/>
                </a:solidFill>
              </a:rPr>
              <a:t>Wombats are marsupial mammals</a:t>
            </a:r>
            <a:endParaRPr lang="en-AU" dirty="0">
              <a:solidFill>
                <a:srgbClr val="FF0066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3356992"/>
            <a:ext cx="2833620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525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95</Words>
  <Application>Microsoft Office PowerPoint</Application>
  <PresentationFormat>On-screen Show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The Wombat</vt:lpstr>
      <vt:lpstr>What does it look like? </vt:lpstr>
      <vt:lpstr>What is its habitat (natural environment)?</vt:lpstr>
      <vt:lpstr>How does it protect itself?</vt:lpstr>
      <vt:lpstr>Special features</vt:lpstr>
      <vt:lpstr>Predators</vt:lpstr>
      <vt:lpstr>What does it eat?</vt:lpstr>
      <vt:lpstr>How does it reproduce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Wombat</dc:title>
  <dc:creator>Soobeen SEONG</dc:creator>
  <cp:lastModifiedBy>Soobeen SEONG</cp:lastModifiedBy>
  <cp:revision>17</cp:revision>
  <dcterms:created xsi:type="dcterms:W3CDTF">2012-11-06T23:16:43Z</dcterms:created>
  <dcterms:modified xsi:type="dcterms:W3CDTF">2012-11-28T22:43:39Z</dcterms:modified>
</cp:coreProperties>
</file>